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125" d="100"/>
          <a:sy n="125" d="100"/>
        </p:scale>
        <p:origin x="302" y="1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2D45B-630D-44B7-BF0A-DEAA64099D80}" type="datetimeFigureOut">
              <a:rPr lang="ko-KR" altLang="en-US" smtClean="0"/>
              <a:t>2023-10-18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0DB9A-9AFA-40EA-B72B-531D65A0556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7945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2D45B-630D-44B7-BF0A-DEAA64099D80}" type="datetimeFigureOut">
              <a:rPr lang="ko-KR" altLang="en-US" smtClean="0"/>
              <a:t>2023-10-18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0DB9A-9AFA-40EA-B72B-531D65A0556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0259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2D45B-630D-44B7-BF0A-DEAA64099D80}" type="datetimeFigureOut">
              <a:rPr lang="ko-KR" altLang="en-US" smtClean="0"/>
              <a:t>2023-10-18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0DB9A-9AFA-40EA-B72B-531D65A0556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7911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2D45B-630D-44B7-BF0A-DEAA64099D80}" type="datetimeFigureOut">
              <a:rPr lang="ko-KR" altLang="en-US" smtClean="0"/>
              <a:t>2023-10-18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0DB9A-9AFA-40EA-B72B-531D65A0556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2556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2D45B-630D-44B7-BF0A-DEAA64099D80}" type="datetimeFigureOut">
              <a:rPr lang="ko-KR" altLang="en-US" smtClean="0"/>
              <a:t>2023-10-18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0DB9A-9AFA-40EA-B72B-531D65A0556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7393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2D45B-630D-44B7-BF0A-DEAA64099D80}" type="datetimeFigureOut">
              <a:rPr lang="ko-KR" altLang="en-US" smtClean="0"/>
              <a:t>2023-10-18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0DB9A-9AFA-40EA-B72B-531D65A0556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5853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2D45B-630D-44B7-BF0A-DEAA64099D80}" type="datetimeFigureOut">
              <a:rPr lang="ko-KR" altLang="en-US" smtClean="0"/>
              <a:t>2023-10-18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0DB9A-9AFA-40EA-B72B-531D65A0556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6382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2D45B-630D-44B7-BF0A-DEAA64099D80}" type="datetimeFigureOut">
              <a:rPr lang="ko-KR" altLang="en-US" smtClean="0"/>
              <a:t>2023-10-18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0DB9A-9AFA-40EA-B72B-531D65A0556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4130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2D45B-630D-44B7-BF0A-DEAA64099D80}" type="datetimeFigureOut">
              <a:rPr lang="ko-KR" altLang="en-US" smtClean="0"/>
              <a:t>2023-10-18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0DB9A-9AFA-40EA-B72B-531D65A0556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9858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2D45B-630D-44B7-BF0A-DEAA64099D80}" type="datetimeFigureOut">
              <a:rPr lang="ko-KR" altLang="en-US" smtClean="0"/>
              <a:t>2023-10-18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0DB9A-9AFA-40EA-B72B-531D65A0556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4508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2D45B-630D-44B7-BF0A-DEAA64099D80}" type="datetimeFigureOut">
              <a:rPr lang="ko-KR" altLang="en-US" smtClean="0"/>
              <a:t>2023-10-18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0DB9A-9AFA-40EA-B72B-531D65A0556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7292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2D45B-630D-44B7-BF0A-DEAA64099D80}" type="datetimeFigureOut">
              <a:rPr lang="ko-KR" altLang="en-US" smtClean="0"/>
              <a:t>2023-10-18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0DB9A-9AFA-40EA-B72B-531D65A0556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7440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8188" y="126051"/>
            <a:ext cx="3198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&lt;How to Sign Up for IRIS&gt;</a:t>
            </a:r>
            <a:endParaRPr lang="ko-KR" altLang="en-US" b="1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465" y="640385"/>
            <a:ext cx="11694379" cy="6072336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7827948" y="565885"/>
            <a:ext cx="478564" cy="28869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7070354" y="854579"/>
            <a:ext cx="19937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</a:rPr>
              <a:t>(1) Join the membership</a:t>
            </a:r>
            <a:endParaRPr lang="ko-KR" altLang="en-US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4743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129" y="732325"/>
            <a:ext cx="11201034" cy="538171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99839" y="799605"/>
            <a:ext cx="33251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</a:rPr>
              <a:t>(4) Write down the information and apply</a:t>
            </a:r>
          </a:p>
          <a:p>
            <a:r>
              <a:rPr lang="en-US" altLang="ko-KR" sz="1200" b="1" dirty="0" smtClean="0">
                <a:solidFill>
                  <a:srgbClr val="FF0000"/>
                </a:solidFill>
              </a:rPr>
              <a:t>* It takes 1~5 days for the approval</a:t>
            </a:r>
            <a:endParaRPr lang="ko-KR" altLang="en-US" sz="1200" b="1" dirty="0">
              <a:solidFill>
                <a:srgbClr val="FF0000"/>
              </a:solidFill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8061" y="5371255"/>
            <a:ext cx="4335655" cy="98315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8158938" y="6077412"/>
            <a:ext cx="2294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/>
              <a:t>a</a:t>
            </a:r>
            <a:r>
              <a:rPr lang="en-US" altLang="ko-KR" sz="1200" b="1" dirty="0" smtClean="0"/>
              <a:t>pplication        cancellation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5728662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1340" y="119955"/>
            <a:ext cx="5163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&lt;How to </a:t>
            </a:r>
            <a:r>
              <a:rPr lang="en-US" altLang="ko-KR" b="1" dirty="0" smtClean="0"/>
              <a:t>issue my </a:t>
            </a:r>
            <a:r>
              <a:rPr lang="en-US" altLang="ko-KR" b="1" dirty="0" smtClean="0"/>
              <a:t>NRI </a:t>
            </a:r>
            <a:r>
              <a:rPr lang="en-US" altLang="ko-KR" b="1" dirty="0" smtClean="0"/>
              <a:t>Researcher </a:t>
            </a:r>
            <a:r>
              <a:rPr lang="en-US" altLang="ko-KR" b="1" dirty="0" smtClean="0"/>
              <a:t>number &gt;</a:t>
            </a:r>
            <a:endParaRPr lang="ko-KR" altLang="en-US" b="1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465" y="640385"/>
            <a:ext cx="11694379" cy="6072336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11116664" y="3387859"/>
            <a:ext cx="697868" cy="39085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7070354" y="854579"/>
            <a:ext cx="9444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</a:rPr>
              <a:t>(1) Sign in</a:t>
            </a:r>
            <a:endParaRPr lang="ko-KR" altLang="en-US" sz="1200" b="1" dirty="0">
              <a:solidFill>
                <a:srgbClr val="FF0000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7430256" y="602224"/>
            <a:ext cx="382513" cy="25235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8275822" y="3678374"/>
            <a:ext cx="28408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</a:rPr>
              <a:t>(2) Click ‘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국가연구자정보시스템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(NRI)’</a:t>
            </a:r>
            <a:endParaRPr lang="ko-KR" altLang="en-US" sz="1200" b="1" dirty="0">
              <a:solidFill>
                <a:srgbClr val="FF0000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8970705" y="4012068"/>
            <a:ext cx="852915" cy="92930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1389836" y="640385"/>
            <a:ext cx="927055" cy="16280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1764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rcRect l="14902" t="213" r="14397" b="8807"/>
          <a:stretch/>
        </p:blipFill>
        <p:spPr>
          <a:xfrm>
            <a:off x="2731626" y="393539"/>
            <a:ext cx="6296627" cy="589593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44730" y="677016"/>
            <a:ext cx="54431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</a:rPr>
              <a:t>(3) 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Agree to terms and 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conditions 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to get a NRI Researcher number</a:t>
            </a:r>
            <a:endParaRPr lang="ko-KR" altLang="en-US" sz="1200" b="1" dirty="0">
              <a:solidFill>
                <a:srgbClr val="FF0000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049936" y="1514492"/>
            <a:ext cx="2486825" cy="57791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3049937" y="3678572"/>
            <a:ext cx="2486825" cy="57791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8424672" y="5961888"/>
            <a:ext cx="477082" cy="2438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2175979" y="1463708"/>
            <a:ext cx="8739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</a:rPr>
              <a:t>(4) Check</a:t>
            </a:r>
            <a:endParaRPr lang="ko-KR" altLang="en-US" sz="12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75979" y="3678572"/>
            <a:ext cx="8739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</a:rPr>
              <a:t>(4) Check</a:t>
            </a:r>
            <a:endParaRPr lang="ko-KR" altLang="en-US" sz="12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226619" y="6223461"/>
            <a:ext cx="8731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</a:rPr>
              <a:t>(5) Agree</a:t>
            </a:r>
            <a:endParaRPr lang="ko-KR" altLang="en-US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823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558" y="836218"/>
            <a:ext cx="10455151" cy="5496215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6111133" y="5021777"/>
            <a:ext cx="1562990" cy="59281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6057495" y="5696510"/>
            <a:ext cx="16702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</a:rPr>
              <a:t>(2) Click ‘Foreigner’</a:t>
            </a:r>
            <a:endParaRPr lang="ko-KR" altLang="en-US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94403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446" y="646601"/>
            <a:ext cx="10706101" cy="6311042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7230632" y="5517433"/>
            <a:ext cx="2896133" cy="66117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6544603" y="6212793"/>
            <a:ext cx="44849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</a:rPr>
              <a:t>(3) Application for membership for foreigners who do not</a:t>
            </a:r>
          </a:p>
          <a:p>
            <a:r>
              <a:rPr lang="en-US" altLang="ko-KR" sz="1200" b="1" dirty="0" smtClean="0">
                <a:solidFill>
                  <a:srgbClr val="FF0000"/>
                </a:solidFill>
              </a:rPr>
              <a:t>Have a residence card</a:t>
            </a:r>
            <a:endParaRPr lang="ko-KR" altLang="en-US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037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9812" y="1490662"/>
            <a:ext cx="7572375" cy="3876675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5581295" y="3363893"/>
            <a:ext cx="1392074" cy="66117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5730063" y="4025069"/>
            <a:ext cx="8739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</a:rPr>
              <a:t>(4) </a:t>
            </a:r>
            <a:r>
              <a:rPr lang="en-US" altLang="ko-KR" sz="1200" b="1" dirty="0">
                <a:solidFill>
                  <a:srgbClr val="FF0000"/>
                </a:solidFill>
              </a:rPr>
              <a:t>C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heck</a:t>
            </a:r>
            <a:endParaRPr lang="ko-KR" altLang="en-US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5396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938" y="681404"/>
            <a:ext cx="10299097" cy="53940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99895" y="681404"/>
            <a:ext cx="26947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</a:rPr>
              <a:t>(5) Agree to terms and conditions</a:t>
            </a:r>
            <a:endParaRPr lang="ko-KR" altLang="en-US" sz="1200" b="1" dirty="0">
              <a:solidFill>
                <a:srgbClr val="FF0000"/>
              </a:solidFill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1762" y="5496506"/>
            <a:ext cx="4188731" cy="93379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8500770" y="6075484"/>
            <a:ext cx="27810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/>
              <a:t>Yes, I agree         No, I don’t agree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802015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475" y="333375"/>
            <a:ext cx="10525125" cy="51102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87148" y="604491"/>
            <a:ext cx="32657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</a:rPr>
              <a:t>(7) Write down the information and save</a:t>
            </a:r>
          </a:p>
          <a:p>
            <a:r>
              <a:rPr lang="en-US" altLang="ko-KR" sz="1200" b="1" dirty="0" smtClean="0">
                <a:solidFill>
                  <a:srgbClr val="FF0000"/>
                </a:solidFill>
              </a:rPr>
              <a:t>* It takes 1~5 days for the approval</a:t>
            </a:r>
            <a:endParaRPr lang="ko-KR" altLang="en-US" sz="1200" b="1" dirty="0">
              <a:solidFill>
                <a:srgbClr val="FF0000"/>
              </a:solidFill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5525" y="5110163"/>
            <a:ext cx="4333345" cy="128111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7535095" y="5955843"/>
            <a:ext cx="19238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/>
              <a:t>Save                Cancel 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2590122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8188" y="126051"/>
            <a:ext cx="3672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&lt;How to register a institution&gt;</a:t>
            </a:r>
            <a:endParaRPr lang="ko-KR" altLang="en-US" b="1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465" y="640385"/>
            <a:ext cx="11694379" cy="6072336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7434842" y="567748"/>
            <a:ext cx="384561" cy="28869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7070354" y="854579"/>
            <a:ext cx="9444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</a:rPr>
              <a:t>(1) Sign in</a:t>
            </a:r>
            <a:endParaRPr lang="ko-KR" altLang="en-US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03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955" y="374067"/>
            <a:ext cx="11719885" cy="6043825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11058259" y="4122797"/>
            <a:ext cx="692208" cy="33810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910547" y="4460904"/>
            <a:ext cx="32848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</a:rPr>
              <a:t>(2) Click ‘Institution 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Application(</a:t>
            </a:r>
            <a:r>
              <a:rPr lang="ko-KR" altLang="en-US" sz="1200" b="1" dirty="0" err="1" smtClean="0">
                <a:solidFill>
                  <a:srgbClr val="FF0000"/>
                </a:solidFill>
              </a:rPr>
              <a:t>기관신청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)’</a:t>
            </a:r>
            <a:endParaRPr lang="en-US" altLang="ko-KR" sz="1200" b="1" dirty="0" smtClean="0">
              <a:solidFill>
                <a:srgbClr val="FF0000"/>
              </a:solidFill>
            </a:endParaRPr>
          </a:p>
          <a:p>
            <a:r>
              <a:rPr lang="en-US" altLang="ko-KR" sz="1200" b="1" dirty="0" smtClean="0">
                <a:solidFill>
                  <a:srgbClr val="FF0000"/>
                </a:solidFill>
              </a:rPr>
              <a:t>of QUICK LINK on the right side</a:t>
            </a:r>
            <a:endParaRPr lang="ko-KR" altLang="en-US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929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558" y="364514"/>
            <a:ext cx="10868803" cy="6147050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6939185" y="5250319"/>
            <a:ext cx="2486825" cy="57791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6084587" y="5892898"/>
            <a:ext cx="41960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</a:rPr>
              <a:t>(3) Click ‘Shortcuts’ of </a:t>
            </a:r>
            <a:r>
              <a:rPr lang="en-US" altLang="ko-KR" sz="1200" b="1" dirty="0">
                <a:solidFill>
                  <a:srgbClr val="FF0000"/>
                </a:solidFill>
              </a:rPr>
              <a:t>i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nstitution application(overseas)</a:t>
            </a:r>
            <a:endParaRPr lang="ko-KR" altLang="en-US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0289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184</Words>
  <Application>Microsoft Office PowerPoint</Application>
  <PresentationFormat>와이드스크린</PresentationFormat>
  <Paragraphs>26</Paragraphs>
  <Slides>12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5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12</cp:revision>
  <dcterms:created xsi:type="dcterms:W3CDTF">2023-08-18T01:22:36Z</dcterms:created>
  <dcterms:modified xsi:type="dcterms:W3CDTF">2023-10-18T08:11:43Z</dcterms:modified>
</cp:coreProperties>
</file>