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44D229-FE50-424B-8173-9732DC5F6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18C109E-5FBC-4E4A-BE58-C5DBE588B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A29763-9908-4E5F-8DF9-8886A904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F846AA-BCF1-4110-9D61-56291402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B3127E-32C9-40C6-BE12-F90E8E86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03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E67C5-FA02-42C3-87AE-BB78A9F6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4A80D0-3967-4FFD-8788-69A8EC9AB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6A10F5-5B58-4D5F-89D7-DC531723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85DF37-F425-4FC0-9753-3D5E854F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67B503-F51D-4893-B2DE-EE969B4E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76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3D9ECD6-51EA-4F9C-A460-38790D61E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D27297E-C706-4865-B849-BACFE8C58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1B6518-CB7B-4C90-A664-6DDF224C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E6F763-60E6-4F48-96DE-5CE70F93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919A4C-F524-430A-BAB9-D9D1B8D3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25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0F52AB-7414-4668-9334-8BB2CC55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5961AF-3FDE-4427-8302-B44BC5FA6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013DB6-E906-49A2-A672-AA34F2C7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EB2457-4E17-4BB9-9A3B-9549EB00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9B2A76-406E-4B18-BC20-47651F6A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24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F360D2-C671-45E8-B6D2-36A7F62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65BDB22-48AA-43A7-A50D-687733BEA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D10F35-32C9-4B0E-88C8-A0DD4E90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C76BBF-42A2-4927-84D3-6F3BA2FF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4A4901-7800-407A-B807-73EB1CA0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83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DDB708-066E-4B27-B41F-B5C866371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79B303-6181-4B18-A558-95F68F8BB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9B5CD04-962D-4DB4-8171-DA5CC67E2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51A0E4F-38EF-4967-858C-16B0004F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283353-3D10-467B-845C-85659916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912CD84-0E7A-44E1-B576-E70DC6FA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147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5A9B0F-90ED-4535-909A-D015BBF1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6662C5-6094-41D4-8BF1-BAE6E39FF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5FB1806-A617-46F8-ABE8-3007BCC6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2967CFB-CC26-4A65-AE3A-938A6A2A2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D6FAA9A-7502-4BFA-9FA2-89CCE12D2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B7C5F48-A0AB-4D8F-A668-4423B0B3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0A30507-CBF4-4CBB-8A8C-8E3B582D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C25F62C-CC15-4726-8234-9B39F751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51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2BC194-BCD1-452E-97E3-FAFCF925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522C2FC-A8E2-4D59-A0A7-D8EC8674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E66BAC9-88B6-43BF-9A02-EE3EA6A1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9F2103-31CF-430C-BE84-A0627B94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18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445E2E9-4903-413F-ACF6-C9C1D5CE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EBDC1EF-6F6F-4717-9C4B-849911D8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9A57F25-28C1-4857-BA9F-AF1AE224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92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39C402-9BCD-4241-B2E4-DD3C4A98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11AE4A-C562-4879-9CFF-AC97EEB60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D36E49-BD59-4CDB-8902-0F919263A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D603F9-A452-481C-BC51-490A55F0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E41050B-7478-47EB-802F-A7DB5C03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9FA1FFA-BE3B-4E83-8FBB-98E8A772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57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89C06-26E9-41E2-AFF7-7EC91E6E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127920-2F9C-4E1B-AAF8-90B2BABD5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3C01696-4AB6-407E-8B89-AEA0776F6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748F5A8-2853-43AC-B6BC-9CF1AD2D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091BDD-AC2E-4F2F-8ED2-C8F2B28C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401B4D-3CFF-4AC4-9D13-09D8773B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29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7CCDD21-9B29-4FC0-B504-8F4820BAC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B48B06-15BF-4F34-B865-6BA19B0E9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08CFD4-E4C3-4984-A072-790DE3D9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0A54-D85C-48EE-9E72-FA1C4A73EF80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A1E53D-E68B-40C4-926B-86A9A821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D71AB0-E07E-48B9-9075-91B4537DA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87F5-5A14-4EEE-9558-FEB9C5143D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63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80F3E7-3992-4B86-9EAC-46AEA7CBC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Test</a:t>
            </a:r>
            <a:r>
              <a:rPr lang="ko-KR" altLang="en-US" dirty="0"/>
              <a:t> 용 </a:t>
            </a:r>
            <a:r>
              <a:rPr lang="en-US" altLang="ko-KR" dirty="0"/>
              <a:t>ppt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1CF3F60-0E47-4E20-99A0-6678AC0DDE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37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Test 용 ppt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용 ppt</dc:title>
  <dc:creator>조성진</dc:creator>
  <cp:lastModifiedBy>조성진</cp:lastModifiedBy>
  <cp:revision>1</cp:revision>
  <dcterms:created xsi:type="dcterms:W3CDTF">2021-12-14T06:05:07Z</dcterms:created>
  <dcterms:modified xsi:type="dcterms:W3CDTF">2021-12-14T06:05:39Z</dcterms:modified>
</cp:coreProperties>
</file>